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797675" cy="9928225"/>
  <p:defaultTextStyle>
    <a:defPPr>
      <a:defRPr lang="hr-H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04D"/>
    <a:srgbClr val="43A756"/>
    <a:srgbClr val="33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19" autoAdjust="0"/>
    <p:restoredTop sz="94660" autoAdjust="0"/>
  </p:normalViewPr>
  <p:slideViewPr>
    <p:cSldViewPr>
      <p:cViewPr varScale="1">
        <p:scale>
          <a:sx n="160" d="100"/>
          <a:sy n="160" d="100"/>
        </p:scale>
        <p:origin x="2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351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fld id="{0A887224-A655-439A-937B-2501F7A64324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60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fld id="{3B8F26A4-DFC1-4F6B-8910-72C8384ED757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89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F26A4-DFC1-4F6B-8910-72C8384ED75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02657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02657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89040"/>
            <a:ext cx="7772400" cy="13681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59429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010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010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1263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54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2441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556792"/>
            <a:ext cx="3008313" cy="39709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7072"/>
            <a:ext cx="5486400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2482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hr-H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34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pic>
        <p:nvPicPr>
          <p:cNvPr id="5" name="Picture 4" descr="Vizual C 16  horizontalno web 1920_200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043608" y="5877272"/>
            <a:ext cx="7217264" cy="759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Latn-CS" b="1" dirty="0">
                <a:solidFill>
                  <a:schemeClr val="tx1"/>
                </a:solidFill>
              </a:rPr>
              <a:t>Naslov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sr-Latn-CS" sz="2400" dirty="0"/>
              <a:t>Popis autora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82D3A-E08E-23A6-BB2B-AEC7A890F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4" y="5861940"/>
            <a:ext cx="7772400" cy="8074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/>
          <a:p>
            <a:r>
              <a:rPr lang="hr-HR" dirty="0"/>
              <a:t>Odgovori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B6B77-8FC6-A611-E792-1E9EA6DA0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4" y="5861940"/>
            <a:ext cx="7772400" cy="80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Kontakti autora (ime, prezime, tvrtka, e-mail)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Kontakti autora (ime, prezime, tvrtka, e-mail)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CF001-D790-1D96-409E-E14315FFE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4" y="5861940"/>
            <a:ext cx="7772400" cy="80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26620"/>
      </p:ext>
    </p:extLst>
  </p:cSld>
  <p:clrMapOvr>
    <a:masterClrMapping/>
  </p:clrMapOvr>
</p:sld>
</file>

<file path=ppt/theme/theme1.xml><?xml version="1.0" encoding="utf-8"?>
<a:theme xmlns:a="http://schemas.openxmlformats.org/drawingml/2006/main" name="V12-predložak za prezentaciju redovnog referat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V12-predložak za prezentaciju redovnog referata</Template>
  <TotalTime>68</TotalTime>
  <Words>28</Words>
  <Application>Microsoft Macintosh PowerPoint</Application>
  <PresentationFormat>On-screen Show (4:3)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V12-predložak za prezentaciju redovnog referata</vt:lpstr>
      <vt:lpstr>Naslov</vt:lpstr>
      <vt:lpstr>Pitanja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itomisa</dc:creator>
  <cp:lastModifiedBy>Tena Kordić</cp:lastModifiedBy>
  <cp:revision>15</cp:revision>
  <cp:lastPrinted>2016-07-15T11:33:25Z</cp:lastPrinted>
  <dcterms:created xsi:type="dcterms:W3CDTF">2016-07-15T11:32:42Z</dcterms:created>
  <dcterms:modified xsi:type="dcterms:W3CDTF">2024-01-29T15:21:30Z</dcterms:modified>
</cp:coreProperties>
</file>