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9" r:id="rId3"/>
    <p:sldId id="257" r:id="rId4"/>
    <p:sldId id="262" r:id="rId5"/>
    <p:sldId id="263" r:id="rId6"/>
    <p:sldId id="258" r:id="rId7"/>
  </p:sldIdLst>
  <p:sldSz cx="9144000" cy="6858000" type="screen4x3"/>
  <p:notesSz cx="6797675" cy="9928225"/>
  <p:defaultTextStyle>
    <a:defPPr>
      <a:defRPr lang="hr-HR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904D"/>
    <a:srgbClr val="43A756"/>
    <a:srgbClr val="339933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019" autoAdjust="0"/>
    <p:restoredTop sz="94660" autoAdjust="0"/>
  </p:normalViewPr>
  <p:slideViewPr>
    <p:cSldViewPr>
      <p:cViewPr varScale="1">
        <p:scale>
          <a:sx n="83" d="100"/>
          <a:sy n="83" d="100"/>
        </p:scale>
        <p:origin x="869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5" d="100"/>
          <a:sy n="105" d="100"/>
        </p:scale>
        <p:origin x="-3510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noProof="1">
                <a:latin typeface="Times New Roman" pitchFamily="18" charset="-1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89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noProof="1">
                <a:latin typeface="Times New Roman" pitchFamily="18" charset="-1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8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noProof="1">
                <a:latin typeface="Times New Roman" pitchFamily="18" charset="-1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448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noProof="1">
                <a:latin typeface="Times New Roman" pitchFamily="18" charset="-18"/>
              </a:defRPr>
            </a:lvl1pPr>
          </a:lstStyle>
          <a:p>
            <a:pPr>
              <a:defRPr/>
            </a:pPr>
            <a:fld id="{0A887224-A655-439A-937B-2501F7A64324}" type="slidenum">
              <a:rPr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9605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noProof="1">
                <a:latin typeface="Times New Roman" pitchFamily="18" charset="-1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89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noProof="1">
                <a:latin typeface="Times New Roman" pitchFamily="18" charset="-1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62000"/>
            <a:ext cx="4978400" cy="3733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24400"/>
            <a:ext cx="4953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15366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noProof="1">
                <a:latin typeface="Times New Roman" pitchFamily="18" charset="-1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448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noProof="1">
                <a:latin typeface="Times New Roman" pitchFamily="18" charset="-18"/>
              </a:defRPr>
            </a:lvl1pPr>
          </a:lstStyle>
          <a:p>
            <a:pPr>
              <a:defRPr/>
            </a:pPr>
            <a:fld id="{3B8F26A4-DFC1-4F6B-8910-72C8384ED757}" type="slidenum">
              <a:rPr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2891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B8F26A4-DFC1-4F6B-8910-72C8384ED75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379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3430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hr-H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02657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02657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789040"/>
            <a:ext cx="7772400" cy="136815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59429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37010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37010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1263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054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24418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7544" y="1556792"/>
            <a:ext cx="3008313" cy="39709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77072"/>
            <a:ext cx="5486400" cy="50405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324827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hr-HR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/>
              <a:t>Uredite stil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1"/>
            <a:ext cx="8229600" cy="348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pic>
        <p:nvPicPr>
          <p:cNvPr id="5" name="Picture 4" descr="Vizual C 16  horizontalno web 1920_200.jpg"/>
          <p:cNvPicPr>
            <a:picLocks noChangeAspect="1"/>
          </p:cNvPicPr>
          <p:nvPr userDrawn="1"/>
        </p:nvPicPr>
        <p:blipFill>
          <a:blip r:embed="rId12" cstate="print"/>
          <a:stretch>
            <a:fillRect/>
          </a:stretch>
        </p:blipFill>
        <p:spPr>
          <a:xfrm>
            <a:off x="1043608" y="5877272"/>
            <a:ext cx="7217264" cy="75971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  <p:sldLayoutId id="2147483659" r:id="rId10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00808"/>
            <a:ext cx="7772400" cy="1470025"/>
          </a:xfrm>
        </p:spPr>
        <p:txBody>
          <a:bodyPr/>
          <a:lstStyle/>
          <a:p>
            <a:pPr eaLnBrk="1" hangingPunct="1"/>
            <a:r>
              <a:rPr lang="sr-Latn-CS" b="1" dirty="0">
                <a:solidFill>
                  <a:srgbClr val="0070C0"/>
                </a:solidFill>
              </a:rPr>
              <a:t>Naslov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referata</a:t>
            </a:r>
            <a:endParaRPr lang="sr-Latn-CS" b="1" dirty="0">
              <a:solidFill>
                <a:srgbClr val="0070C0"/>
              </a:solidFill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sz="2400" dirty="0" err="1"/>
              <a:t>Popis</a:t>
            </a:r>
            <a:r>
              <a:rPr lang="en-US" sz="2400" dirty="0"/>
              <a:t> a</a:t>
            </a:r>
            <a:r>
              <a:rPr lang="sr-Latn-CS" sz="2400" dirty="0"/>
              <a:t>utor</a:t>
            </a:r>
            <a:r>
              <a:rPr lang="en-US" sz="2400" dirty="0"/>
              <a:t>a (</a:t>
            </a:r>
            <a:r>
              <a:rPr lang="en-US" sz="2400" dirty="0" err="1"/>
              <a:t>ime</a:t>
            </a:r>
            <a:r>
              <a:rPr lang="en-US" sz="2400" dirty="0"/>
              <a:t>, </a:t>
            </a:r>
            <a:r>
              <a:rPr lang="en-US" sz="2400" dirty="0" err="1"/>
              <a:t>prezime</a:t>
            </a:r>
            <a:r>
              <a:rPr lang="en-US" sz="2400" dirty="0"/>
              <a:t>, </a:t>
            </a:r>
            <a:r>
              <a:rPr lang="en-US" sz="2400" dirty="0" err="1"/>
              <a:t>tvrtka</a:t>
            </a:r>
            <a:r>
              <a:rPr lang="en-US" sz="2400" dirty="0"/>
              <a:t>)</a:t>
            </a:r>
            <a:endParaRPr lang="sr-Latn-CS" sz="24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AF8C664-13FE-7E49-BC63-0FF0043E10A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514" y="5861940"/>
            <a:ext cx="7772400" cy="80742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Kratki</a:t>
            </a:r>
            <a:r>
              <a:rPr lang="en-US" dirty="0"/>
              <a:t> </a:t>
            </a:r>
            <a:r>
              <a:rPr lang="en-US" dirty="0" err="1"/>
              <a:t>opis</a:t>
            </a:r>
            <a:r>
              <a:rPr lang="en-US" dirty="0"/>
              <a:t> </a:t>
            </a:r>
            <a:r>
              <a:rPr lang="en-US" dirty="0" err="1"/>
              <a:t>referata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908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Npr</a:t>
            </a:r>
            <a:r>
              <a:rPr lang="en-US" dirty="0"/>
              <a:t>.</a:t>
            </a:r>
          </a:p>
          <a:p>
            <a:r>
              <a:rPr lang="en-US" dirty="0" err="1"/>
              <a:t>Formulacija</a:t>
            </a:r>
            <a:r>
              <a:rPr lang="en-US" dirty="0"/>
              <a:t> </a:t>
            </a:r>
            <a:r>
              <a:rPr lang="en-US" dirty="0" err="1"/>
              <a:t>problema</a:t>
            </a:r>
            <a:endParaRPr lang="en-US" dirty="0"/>
          </a:p>
          <a:p>
            <a:r>
              <a:rPr lang="en-US" dirty="0" err="1"/>
              <a:t>Dosadašnja</a:t>
            </a:r>
            <a:r>
              <a:rPr lang="en-US" dirty="0"/>
              <a:t> </a:t>
            </a:r>
            <a:r>
              <a:rPr lang="en-US" dirty="0" err="1"/>
              <a:t>iskustva</a:t>
            </a:r>
            <a:r>
              <a:rPr lang="en-US" dirty="0"/>
              <a:t> i </a:t>
            </a:r>
            <a:r>
              <a:rPr lang="en-US" dirty="0" err="1"/>
              <a:t>prijedlog</a:t>
            </a:r>
            <a:r>
              <a:rPr lang="en-US" dirty="0"/>
              <a:t> </a:t>
            </a:r>
            <a:r>
              <a:rPr lang="en-US" dirty="0" err="1"/>
              <a:t>rješenja</a:t>
            </a:r>
            <a:endParaRPr lang="en-US" dirty="0"/>
          </a:p>
          <a:p>
            <a:r>
              <a:rPr lang="en-US" dirty="0" err="1"/>
              <a:t>Zaključak</a:t>
            </a:r>
            <a:endParaRPr lang="en-US" dirty="0"/>
          </a:p>
          <a:p>
            <a:endParaRPr lang="hr-HR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33B576B-5C64-4A0F-BC1E-4FA130303AC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514" y="5861940"/>
            <a:ext cx="7772400" cy="807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546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Pitanj</a:t>
            </a:r>
            <a:r>
              <a:rPr lang="en-US" dirty="0"/>
              <a:t>a </a:t>
            </a:r>
            <a:r>
              <a:rPr lang="en-US" dirty="0" err="1"/>
              <a:t>recenzenata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9080"/>
          </a:xfrm>
        </p:spPr>
        <p:txBody>
          <a:bodyPr/>
          <a:lstStyle/>
          <a:p>
            <a:r>
              <a:rPr lang="en-US" b="1" dirty="0" err="1">
                <a:solidFill>
                  <a:srgbClr val="0070C0"/>
                </a:solidFill>
              </a:rPr>
              <a:t>Pitanje</a:t>
            </a:r>
            <a:r>
              <a:rPr lang="en-US" b="1" dirty="0">
                <a:solidFill>
                  <a:srgbClr val="0070C0"/>
                </a:solidFill>
              </a:rPr>
              <a:t> 1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hr-HR" b="1" dirty="0">
                <a:solidFill>
                  <a:srgbClr val="C00000"/>
                </a:solidFill>
              </a:rPr>
              <a:t>Odgovor</a:t>
            </a:r>
            <a:r>
              <a:rPr lang="en-US" b="1" dirty="0">
                <a:solidFill>
                  <a:srgbClr val="C00000"/>
                </a:solidFill>
              </a:rPr>
              <a:t> 1</a:t>
            </a:r>
            <a:r>
              <a:rPr lang="en-US" dirty="0"/>
              <a:t>:</a:t>
            </a:r>
            <a:endParaRPr lang="hr-HR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33B576B-5C64-4A0F-BC1E-4FA130303AC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514" y="5861940"/>
            <a:ext cx="7772400" cy="807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01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Pitanj</a:t>
            </a:r>
            <a:r>
              <a:rPr lang="en-US" dirty="0"/>
              <a:t>a </a:t>
            </a:r>
            <a:r>
              <a:rPr lang="en-US" dirty="0" err="1"/>
              <a:t>recenzenata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9080"/>
          </a:xfrm>
        </p:spPr>
        <p:txBody>
          <a:bodyPr/>
          <a:lstStyle/>
          <a:p>
            <a:r>
              <a:rPr lang="en-US" b="1" dirty="0" err="1">
                <a:solidFill>
                  <a:srgbClr val="0070C0"/>
                </a:solidFill>
              </a:rPr>
              <a:t>Pitanje</a:t>
            </a:r>
            <a:r>
              <a:rPr lang="en-US" b="1" dirty="0">
                <a:solidFill>
                  <a:srgbClr val="0070C0"/>
                </a:solidFill>
              </a:rPr>
              <a:t> 2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hr-HR" b="1" dirty="0">
                <a:solidFill>
                  <a:srgbClr val="C00000"/>
                </a:solidFill>
              </a:rPr>
              <a:t>Odgovor</a:t>
            </a:r>
            <a:r>
              <a:rPr lang="en-US" b="1" dirty="0">
                <a:solidFill>
                  <a:srgbClr val="C00000"/>
                </a:solidFill>
              </a:rPr>
              <a:t> 2</a:t>
            </a:r>
            <a:r>
              <a:rPr lang="en-US" dirty="0"/>
              <a:t>:</a:t>
            </a:r>
            <a:endParaRPr lang="hr-HR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33B576B-5C64-4A0F-BC1E-4FA130303AC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514" y="5861940"/>
            <a:ext cx="7772400" cy="807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705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Pitanj</a:t>
            </a:r>
            <a:r>
              <a:rPr lang="en-US" dirty="0"/>
              <a:t>a </a:t>
            </a:r>
            <a:r>
              <a:rPr lang="en-US" dirty="0" err="1"/>
              <a:t>recenzenata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9080"/>
          </a:xfrm>
        </p:spPr>
        <p:txBody>
          <a:bodyPr/>
          <a:lstStyle/>
          <a:p>
            <a:r>
              <a:rPr lang="en-US" b="1" dirty="0" err="1">
                <a:solidFill>
                  <a:srgbClr val="0070C0"/>
                </a:solidFill>
              </a:rPr>
              <a:t>Pitanje</a:t>
            </a:r>
            <a:r>
              <a:rPr lang="en-US" b="1" dirty="0">
                <a:solidFill>
                  <a:srgbClr val="0070C0"/>
                </a:solidFill>
              </a:rPr>
              <a:t> 3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hr-HR" b="1" dirty="0">
                <a:solidFill>
                  <a:srgbClr val="C00000"/>
                </a:solidFill>
              </a:rPr>
              <a:t>Odgovor</a:t>
            </a:r>
            <a:r>
              <a:rPr lang="en-US" b="1" dirty="0">
                <a:solidFill>
                  <a:srgbClr val="C00000"/>
                </a:solidFill>
              </a:rPr>
              <a:t> 3</a:t>
            </a:r>
            <a:r>
              <a:rPr lang="en-US" dirty="0"/>
              <a:t>:</a:t>
            </a:r>
            <a:endParaRPr lang="hr-HR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33B576B-5C64-4A0F-BC1E-4FA130303AC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514" y="5861940"/>
            <a:ext cx="7772400" cy="807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066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0070C0"/>
                </a:solidFill>
              </a:rPr>
              <a:t>Hvala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na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pozornosti</a:t>
            </a:r>
            <a:endParaRPr lang="hr-HR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88232"/>
            <a:ext cx="8229600" cy="3701008"/>
          </a:xfrm>
        </p:spPr>
        <p:txBody>
          <a:bodyPr/>
          <a:lstStyle/>
          <a:p>
            <a:r>
              <a:rPr lang="en-US" sz="2400" dirty="0"/>
              <a:t>Kontakt </a:t>
            </a:r>
            <a:r>
              <a:rPr lang="en-US" sz="2400" dirty="0" err="1"/>
              <a:t>podaci</a:t>
            </a:r>
            <a:r>
              <a:rPr lang="en-US" sz="2400" dirty="0"/>
              <a:t> </a:t>
            </a:r>
            <a:r>
              <a:rPr lang="hr-HR" sz="2400" dirty="0"/>
              <a:t>autora </a:t>
            </a:r>
            <a:r>
              <a:rPr lang="en-US" sz="2400" dirty="0"/>
              <a:t>1 </a:t>
            </a:r>
            <a:r>
              <a:rPr lang="hr-HR" sz="2400" dirty="0"/>
              <a:t>(ime, prezime, tvrtka, e-mail)</a:t>
            </a:r>
            <a:endParaRPr lang="en-US" sz="2400" dirty="0"/>
          </a:p>
          <a:p>
            <a:r>
              <a:rPr lang="en-US" sz="2400" dirty="0"/>
              <a:t>Kontakt </a:t>
            </a:r>
            <a:r>
              <a:rPr lang="en-US" sz="2400" dirty="0" err="1"/>
              <a:t>podaci</a:t>
            </a:r>
            <a:r>
              <a:rPr lang="en-US" sz="2400" dirty="0"/>
              <a:t> </a:t>
            </a:r>
            <a:r>
              <a:rPr lang="hr-HR" sz="2400" dirty="0"/>
              <a:t>autora </a:t>
            </a:r>
            <a:r>
              <a:rPr lang="en-US" sz="2400" dirty="0"/>
              <a:t>2 </a:t>
            </a:r>
            <a:r>
              <a:rPr lang="hr-HR" sz="2400" dirty="0"/>
              <a:t>(ime, prezime, tvrtka, e-mail)</a:t>
            </a:r>
            <a:endParaRPr lang="en-US" sz="2400" dirty="0"/>
          </a:p>
          <a:p>
            <a:r>
              <a:rPr lang="en-US" sz="2400" dirty="0"/>
              <a:t>Kontakt </a:t>
            </a:r>
            <a:r>
              <a:rPr lang="en-US" sz="2400" dirty="0" err="1"/>
              <a:t>podaci</a:t>
            </a:r>
            <a:r>
              <a:rPr lang="en-US" sz="2400" dirty="0"/>
              <a:t> </a:t>
            </a:r>
            <a:r>
              <a:rPr lang="hr-HR" sz="2400" dirty="0"/>
              <a:t>autora </a:t>
            </a:r>
            <a:r>
              <a:rPr lang="en-US" sz="2400" dirty="0"/>
              <a:t>3 </a:t>
            </a:r>
            <a:r>
              <a:rPr lang="hr-HR" sz="2400" dirty="0"/>
              <a:t>(ime, prezime, tvrtka, e-mail)</a:t>
            </a:r>
            <a:endParaRPr lang="en-US" sz="2400" dirty="0"/>
          </a:p>
          <a:p>
            <a:r>
              <a:rPr lang="en-US" sz="2400" dirty="0"/>
              <a:t>…</a:t>
            </a:r>
          </a:p>
          <a:p>
            <a:endParaRPr lang="hr-HR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3C60B58-39C8-D389-84D8-C2C91AEC6E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514" y="5861940"/>
            <a:ext cx="7772400" cy="807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226620"/>
      </p:ext>
    </p:extLst>
  </p:cSld>
  <p:clrMapOvr>
    <a:masterClrMapping/>
  </p:clrMapOvr>
</p:sld>
</file>

<file path=ppt/theme/theme1.xml><?xml version="1.0" encoding="utf-8"?>
<a:theme xmlns:a="http://schemas.openxmlformats.org/drawingml/2006/main" name="V12-predložak za prezentaciju redovnog referata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r-H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r-H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E5CDDD34F70AD409073BCCD62E49974" ma:contentTypeVersion="14" ma:contentTypeDescription="Create a new document." ma:contentTypeScope="" ma:versionID="88e7687aa09ce7037c1f89a3ef64227b">
  <xsd:schema xmlns:xsd="http://www.w3.org/2001/XMLSchema" xmlns:xs="http://www.w3.org/2001/XMLSchema" xmlns:p="http://schemas.microsoft.com/office/2006/metadata/properties" xmlns:ns2="f6d4f3ea-16ba-46eb-b833-43c6c52c9a0e" xmlns:ns3="3101e956-9ccc-4c6c-bc44-90c24f899976" targetNamespace="http://schemas.microsoft.com/office/2006/metadata/properties" ma:root="true" ma:fieldsID="54311b7c4509e65fd57c3107205022c5" ns2:_="" ns3:_="">
    <xsd:import namespace="f6d4f3ea-16ba-46eb-b833-43c6c52c9a0e"/>
    <xsd:import namespace="3101e956-9ccc-4c6c-bc44-90c24f89997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d4f3ea-16ba-46eb-b833-43c6c52c9a0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c65529b3-693a-41aa-b0bf-d4da65b6367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01e956-9ccc-4c6c-bc44-90c24f899976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4e86b5fe-c195-414e-b9dc-5ea535ecd58c}" ma:internalName="TaxCatchAll" ma:showField="CatchAllData" ma:web="3101e956-9ccc-4c6c-bc44-90c24f89997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6d4f3ea-16ba-46eb-b833-43c6c52c9a0e">
      <Terms xmlns="http://schemas.microsoft.com/office/infopath/2007/PartnerControls"/>
    </lcf76f155ced4ddcb4097134ff3c332f>
    <TaxCatchAll xmlns="3101e956-9ccc-4c6c-bc44-90c24f899976" xsi:nil="true"/>
  </documentManagement>
</p:properties>
</file>

<file path=customXml/itemProps1.xml><?xml version="1.0" encoding="utf-8"?>
<ds:datastoreItem xmlns:ds="http://schemas.openxmlformats.org/officeDocument/2006/customXml" ds:itemID="{C2A96C4B-6F93-4498-A02A-D9D20D80F6D6}"/>
</file>

<file path=customXml/itemProps2.xml><?xml version="1.0" encoding="utf-8"?>
<ds:datastoreItem xmlns:ds="http://schemas.openxmlformats.org/officeDocument/2006/customXml" ds:itemID="{C8B36F75-CA43-4AAF-870E-E4F908DF5114}"/>
</file>

<file path=customXml/itemProps3.xml><?xml version="1.0" encoding="utf-8"?>
<ds:datastoreItem xmlns:ds="http://schemas.openxmlformats.org/officeDocument/2006/customXml" ds:itemID="{FDE9198C-50B4-44B2-A676-F3B881C250D7}"/>
</file>

<file path=docProps/app.xml><?xml version="1.0" encoding="utf-8"?>
<Properties xmlns="http://schemas.openxmlformats.org/officeDocument/2006/extended-properties" xmlns:vt="http://schemas.openxmlformats.org/officeDocument/2006/docPropsVTypes">
  <Template>V12-predložak za prezentaciju redovnog referata</Template>
  <TotalTime>48</TotalTime>
  <Words>97</Words>
  <Application>Microsoft Office PowerPoint</Application>
  <PresentationFormat>On-screen Show (4:3)</PresentationFormat>
  <Paragraphs>25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V12-predložak za prezentaciju redovnog referata</vt:lpstr>
      <vt:lpstr>Naslov referata</vt:lpstr>
      <vt:lpstr>Kratki opis referata</vt:lpstr>
      <vt:lpstr>Pitanja recenzenata</vt:lpstr>
      <vt:lpstr>Pitanja recenzenata</vt:lpstr>
      <vt:lpstr>Pitanja recenzenata</vt:lpstr>
      <vt:lpstr>Hvala na pozornosti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itomisa</dc:creator>
  <cp:lastModifiedBy>Goran Majstrović</cp:lastModifiedBy>
  <cp:revision>16</cp:revision>
  <cp:lastPrinted>2016-07-15T11:33:25Z</cp:lastPrinted>
  <dcterms:created xsi:type="dcterms:W3CDTF">2016-07-15T11:32:42Z</dcterms:created>
  <dcterms:modified xsi:type="dcterms:W3CDTF">2024-10-13T17:43:12Z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0x010100FE5CDDD34F70AD409073BCCD62E49974</vt:lpwstr>
  </property>
</Properties>
</file>